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6" r:id="rId3"/>
    <p:sldId id="1017" r:id="rId4"/>
    <p:sldId id="1020" r:id="rId5"/>
    <p:sldId id="1022" r:id="rId6"/>
    <p:sldId id="1021" r:id="rId7"/>
    <p:sldId id="1023" r:id="rId8"/>
    <p:sldId id="101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What’s the weather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like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阅读专项提优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926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鼓励学生走出教室去拥抱大自然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学生会正在收集不同天气时大家喜欢做的活动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我们一起来看看吧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899842"/>
            <a:ext cx="3816424" cy="43942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604534"/>
              </p:ext>
            </p:extLst>
          </p:nvPr>
        </p:nvGraphicFramePr>
        <p:xfrm>
          <a:off x="478792" y="2132856"/>
          <a:ext cx="11305046" cy="3566160"/>
        </p:xfrm>
        <a:graphic>
          <a:graphicData uri="http://schemas.openxmlformats.org/drawingml/2006/table">
            <a:tbl>
              <a:tblPr firstRow="1" firstCol="1" bandRow="1"/>
              <a:tblGrid>
                <a:gridCol w="5832438">
                  <a:extLst>
                    <a:ext uri="{9D8B030D-6E8A-4147-A177-3AD203B41FA5}">
                      <a16:colId xmlns:a16="http://schemas.microsoft.com/office/drawing/2014/main" val="456035920"/>
                    </a:ext>
                  </a:extLst>
                </a:gridCol>
                <a:gridCol w="5472608">
                  <a:extLst>
                    <a:ext uri="{9D8B030D-6E8A-4147-A177-3AD203B41FA5}">
                      <a16:colId xmlns:a16="http://schemas.microsoft.com/office/drawing/2014/main" val="3127660428"/>
                    </a:ext>
                  </a:extLst>
                </a:gridCol>
              </a:tblGrid>
              <a:tr h="129614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shines,we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sunny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sky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天空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blue with white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clouds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wear sunglasses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太阳镜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sunny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days,you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outside with friends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a picnic in the park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Dark clouds cover the sky when it’s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rainy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need an umbrella or a raincoat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Rainy days are perfect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完美的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Jumping in puddles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小水坑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 books by the window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505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294242"/>
              </p:ext>
            </p:extLst>
          </p:nvPr>
        </p:nvGraphicFramePr>
        <p:xfrm>
          <a:off x="424330" y="1380728"/>
          <a:ext cx="11377264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4752528">
                  <a:extLst>
                    <a:ext uri="{9D8B030D-6E8A-4147-A177-3AD203B41FA5}">
                      <a16:colId xmlns:a16="http://schemas.microsoft.com/office/drawing/2014/main" val="3733283345"/>
                    </a:ext>
                  </a:extLst>
                </a:gridCol>
                <a:gridCol w="6624736">
                  <a:extLst>
                    <a:ext uri="{9D8B030D-6E8A-4147-A177-3AD203B41FA5}">
                      <a16:colId xmlns:a16="http://schemas.microsoft.com/office/drawing/2014/main" val="84624734"/>
                    </a:ext>
                  </a:extLst>
                </a:gridCol>
              </a:tblGrid>
              <a:tr h="273630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the temperature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气温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low,soft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white snow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falls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snowy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days,you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 snowmen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Throw snowballs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Strong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强的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 makes leaves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树叶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dance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days are great for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Watching trees sway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摇摆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Feeling the wind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Flying kites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06345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（一）根据材料内容，选择正确的答案。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different kinds of weather does the passage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mention</a:t>
            </a:r>
          </a:p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93477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3406" y="368143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短文可知，文章提到了晴天、雨天、雪天、有风的天，共四种不同的天气，故选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27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related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sunny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Sunglasses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Snowballs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3173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 sun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shines,we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 it a sunny day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wear  sunglasses.”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可知，晴天时人们会戴太阳镜，所以太阳镜与晴天有关，故选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4930" y="14537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35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people need an umbrella on a snowy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3674" y="256657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“Dark clouds cover the sky when it’s rainy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an umbrella or a raincoat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可知，人们在下雨天需要雨伞或雨衣，而不是雪天，所以雪天不需要，故选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3794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203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make leaves dance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5113338" algn="l"/>
                <a:tab pos="82565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0090" y="30085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“Strong wind makes leaves dance.”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可知，是风让树叶飞舞，故选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8199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925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 do you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 the picture of it and write down 2 reasons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写下两条理由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837" y="926826"/>
            <a:ext cx="3990048" cy="4393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478582" y="2564904"/>
            <a:ext cx="3960440" cy="181966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583038" y="2263512"/>
            <a:ext cx="7200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36574" y="2177156"/>
            <a:ext cx="70032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72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like sunny days because I can play outside with friends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It’s really fun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I can have a picnic in the park on sunny </a:t>
            </a:r>
            <a:r>
              <a:rPr lang="en-US" altLang="zh-CN" dirty="0" err="1">
                <a:cs typeface="Times New Roman" panose="02020603050405020304" pitchFamily="18" charset="0"/>
              </a:rPr>
              <a:t>days,too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画图略</a:t>
            </a:r>
            <a:r>
              <a:rPr lang="zh-CN" altLang="zh-CN" dirty="0"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38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256</Words>
  <Application>Microsoft Office PowerPoint</Application>
  <PresentationFormat>自定义</PresentationFormat>
  <Paragraphs>41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362</cp:revision>
  <dcterms:created xsi:type="dcterms:W3CDTF">2020-11-06T05:24:00Z</dcterms:created>
  <dcterms:modified xsi:type="dcterms:W3CDTF">2025-06-23T08:42:31Z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